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4"/>
  </p:sldMasterIdLst>
  <p:notesMasterIdLst>
    <p:notesMasterId r:id="rId6"/>
  </p:notesMasterIdLst>
  <p:sldIdLst>
    <p:sldId id="267" r:id="rId5"/>
  </p:sldIdLst>
  <p:sldSz cx="10691813" cy="15119350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56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orient="horz" pos="5645" userDrawn="1">
          <p15:clr>
            <a:srgbClr val="A4A3A4"/>
          </p15:clr>
        </p15:guide>
        <p15:guide id="4" pos="210" userDrawn="1">
          <p15:clr>
            <a:srgbClr val="A4A3A4"/>
          </p15:clr>
        </p15:guide>
        <p15:guide id="5" pos="6525" userDrawn="1">
          <p15:clr>
            <a:srgbClr val="A4A3A4"/>
          </p15:clr>
        </p15:guide>
        <p15:guide id="6" pos="3216" userDrawn="1">
          <p15:clr>
            <a:srgbClr val="A4A3A4"/>
          </p15:clr>
        </p15:guide>
        <p15:guide id="7" pos="3519" userDrawn="1">
          <p15:clr>
            <a:srgbClr val="A4A3A4"/>
          </p15:clr>
        </p15:guide>
        <p15:guide id="8" orient="horz" pos="27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00"/>
    <a:srgbClr val="101314"/>
    <a:srgbClr val="1F1F1F"/>
    <a:srgbClr val="FFFFFF"/>
    <a:srgbClr val="353C40"/>
    <a:srgbClr val="394145"/>
    <a:srgbClr val="C0B2D9"/>
    <a:srgbClr val="373F42"/>
    <a:srgbClr val="DD0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4" autoAdjust="0"/>
    <p:restoredTop sz="94360" autoAdjust="0"/>
  </p:normalViewPr>
  <p:slideViewPr>
    <p:cSldViewPr snapToGrid="0">
      <p:cViewPr>
        <p:scale>
          <a:sx n="66" d="100"/>
          <a:sy n="66" d="100"/>
        </p:scale>
        <p:origin x="2076" y="-852"/>
      </p:cViewPr>
      <p:guideLst>
        <p:guide orient="horz" pos="3556"/>
        <p:guide pos="3368"/>
        <p:guide orient="horz" pos="5645"/>
        <p:guide pos="210"/>
        <p:guide pos="6525"/>
        <p:guide pos="3216"/>
        <p:guide pos="3519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5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53472d3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53472d3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21" y="0"/>
            <a:ext cx="10691793" cy="4713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24"/>
                </a:lnTo>
                <a:lnTo>
                  <a:pt x="21189" y="17574"/>
                </a:lnTo>
                <a:cubicBezTo>
                  <a:pt x="18008" y="20163"/>
                  <a:pt x="14494" y="21600"/>
                  <a:pt x="10800" y="21600"/>
                </a:cubicBezTo>
                <a:cubicBezTo>
                  <a:pt x="7106" y="21600"/>
                  <a:pt x="3592" y="20163"/>
                  <a:pt x="411" y="17574"/>
                </a:cubicBezTo>
                <a:lnTo>
                  <a:pt x="0" y="17224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52000">
                <a:srgbClr val="DD079E"/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231871" y="3734927"/>
            <a:ext cx="6228075" cy="183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3007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5167710" y="13820499"/>
            <a:ext cx="2494756" cy="1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0" y="-3"/>
            <a:ext cx="10691813" cy="1511935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5167710" y="13820499"/>
            <a:ext cx="2494756" cy="1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0" y="0"/>
            <a:ext cx="6949678" cy="1511935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7428392" y="3385243"/>
            <a:ext cx="3052670" cy="50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>
            <a:spLocks noGrp="1"/>
          </p:cNvSpPr>
          <p:nvPr>
            <p:ph type="pic" idx="2"/>
          </p:nvPr>
        </p:nvSpPr>
        <p:spPr>
          <a:xfrm>
            <a:off x="964174" y="3043875"/>
            <a:ext cx="3808959" cy="9575592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5085506" y="2468395"/>
            <a:ext cx="5215645" cy="34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804128" y="4"/>
            <a:ext cx="4887686" cy="95413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" y="0"/>
                </a:moveTo>
                <a:lnTo>
                  <a:pt x="21600" y="0"/>
                </a:lnTo>
                <a:lnTo>
                  <a:pt x="21600" y="19488"/>
                </a:lnTo>
                <a:lnTo>
                  <a:pt x="21252" y="19717"/>
                </a:lnTo>
                <a:cubicBezTo>
                  <a:pt x="19308" y="20924"/>
                  <a:pt x="17128" y="21600"/>
                  <a:pt x="14825" y="21600"/>
                </a:cubicBezTo>
                <a:cubicBezTo>
                  <a:pt x="6637" y="21600"/>
                  <a:pt x="0" y="13052"/>
                  <a:pt x="0" y="2508"/>
                </a:cubicBezTo>
                <a:cubicBezTo>
                  <a:pt x="0" y="1849"/>
                  <a:pt x="26" y="1198"/>
                  <a:pt x="77" y="55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681511" y="2669552"/>
            <a:ext cx="5215645" cy="34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/>
        </p:nvSpPr>
        <p:spPr>
          <a:xfrm rot="-5400000">
            <a:off x="-1605210" y="9199565"/>
            <a:ext cx="7295416" cy="4544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885564" y="680368"/>
            <a:ext cx="6920692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icture with Caption">
  <p:cSld name="1_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/>
          <p:nvPr/>
        </p:nvSpPr>
        <p:spPr>
          <a:xfrm rot="-5400000">
            <a:off x="-1605210" y="9199565"/>
            <a:ext cx="7295416" cy="4544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88" y="0"/>
                </a:moveTo>
                <a:cubicBezTo>
                  <a:pt x="14028" y="0"/>
                  <a:pt x="21600" y="4835"/>
                  <a:pt x="21600" y="10800"/>
                </a:cubicBezTo>
                <a:cubicBezTo>
                  <a:pt x="21600" y="16765"/>
                  <a:pt x="14028" y="21600"/>
                  <a:pt x="4688" y="21600"/>
                </a:cubicBezTo>
                <a:cubicBezTo>
                  <a:pt x="3521" y="21600"/>
                  <a:pt x="2381" y="21524"/>
                  <a:pt x="1280" y="21381"/>
                </a:cubicBezTo>
                <a:lnTo>
                  <a:pt x="0" y="21170"/>
                </a:lnTo>
                <a:lnTo>
                  <a:pt x="0" y="430"/>
                </a:lnTo>
                <a:lnTo>
                  <a:pt x="1280" y="219"/>
                </a:lnTo>
                <a:cubicBezTo>
                  <a:pt x="2381" y="76"/>
                  <a:pt x="3521" y="0"/>
                  <a:pt x="4688" y="0"/>
                </a:cubicBezTo>
                <a:close/>
              </a:path>
            </a:pathLst>
          </a:custGeom>
          <a:solidFill>
            <a:srgbClr val="8A8A8A">
              <a:alpha val="9803"/>
            </a:srgbClr>
          </a:soli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0"/>
          <p:cNvGrpSpPr/>
          <p:nvPr/>
        </p:nvGrpSpPr>
        <p:grpSpPr>
          <a:xfrm>
            <a:off x="291862" y="792768"/>
            <a:ext cx="128339" cy="560481"/>
            <a:chOff x="-1" y="0"/>
            <a:chExt cx="146344" cy="254227"/>
          </a:xfrm>
        </p:grpSpPr>
        <p:sp>
          <p:nvSpPr>
            <p:cNvPr id="114" name="Google Shape;114;p30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169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169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1885564" y="680368"/>
            <a:ext cx="6920692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371809" y="4605717"/>
            <a:ext cx="813407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0"/>
          <p:cNvSpPr>
            <a:spLocks noGrp="1"/>
          </p:cNvSpPr>
          <p:nvPr>
            <p:ph type="pic" idx="3"/>
          </p:nvPr>
        </p:nvSpPr>
        <p:spPr>
          <a:xfrm>
            <a:off x="3750075" y="4605717"/>
            <a:ext cx="813408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0"/>
          <p:cNvSpPr>
            <a:spLocks noGrp="1"/>
          </p:cNvSpPr>
          <p:nvPr>
            <p:ph type="pic" idx="4"/>
          </p:nvPr>
        </p:nvSpPr>
        <p:spPr>
          <a:xfrm>
            <a:off x="6128337" y="4605717"/>
            <a:ext cx="813407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5"/>
          </p:nvPr>
        </p:nvSpPr>
        <p:spPr>
          <a:xfrm>
            <a:off x="8506602" y="4605717"/>
            <a:ext cx="813407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pic" idx="6"/>
          </p:nvPr>
        </p:nvSpPr>
        <p:spPr>
          <a:xfrm>
            <a:off x="1371809" y="9375367"/>
            <a:ext cx="813407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0"/>
          <p:cNvSpPr>
            <a:spLocks noGrp="1"/>
          </p:cNvSpPr>
          <p:nvPr>
            <p:ph type="pic" idx="7"/>
          </p:nvPr>
        </p:nvSpPr>
        <p:spPr>
          <a:xfrm>
            <a:off x="3750075" y="9375367"/>
            <a:ext cx="813408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0"/>
          <p:cNvSpPr>
            <a:spLocks noGrp="1"/>
          </p:cNvSpPr>
          <p:nvPr>
            <p:ph type="pic" idx="8"/>
          </p:nvPr>
        </p:nvSpPr>
        <p:spPr>
          <a:xfrm>
            <a:off x="6128337" y="9375367"/>
            <a:ext cx="813407" cy="2044876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0"/>
          <p:cNvSpPr>
            <a:spLocks noGrp="1"/>
          </p:cNvSpPr>
          <p:nvPr>
            <p:ph type="pic" idx="9"/>
          </p:nvPr>
        </p:nvSpPr>
        <p:spPr>
          <a:xfrm>
            <a:off x="8506602" y="9375367"/>
            <a:ext cx="813407" cy="20448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1885564" y="680368"/>
            <a:ext cx="6920692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wo Content">
  <p:cSld name="2_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1120098" y="2231910"/>
            <a:ext cx="8451622" cy="9119608"/>
          </a:xfrm>
          <a:prstGeom prst="roundRect">
            <a:avLst>
              <a:gd name="adj" fmla="val 3550"/>
            </a:avLst>
          </a:prstGeom>
          <a:solidFill>
            <a:srgbClr val="FFFFFF"/>
          </a:soli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3992519" y="-554373"/>
            <a:ext cx="2706777" cy="11401910"/>
          </a:xfrm>
          <a:prstGeom prst="roundRect">
            <a:avLst>
              <a:gd name="adj" fmla="val 3550"/>
            </a:avLst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  <a:effectLst>
            <a:outerShdw blurRad="139700" dist="25400" dir="5400000" rotWithShape="0">
              <a:srgbClr val="000000">
                <a:alpha val="12941"/>
              </a:srgbClr>
            </a:outerShdw>
          </a:effectLst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Picture with Caption">
  <p:cSld name="2_Pictur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6544913" y="1475486"/>
            <a:ext cx="3498264" cy="360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Picture with Caption">
  <p:cSld name="3_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>
            <a:spLocks noGrp="1"/>
          </p:cNvSpPr>
          <p:nvPr>
            <p:ph type="pic" idx="2"/>
          </p:nvPr>
        </p:nvSpPr>
        <p:spPr>
          <a:xfrm>
            <a:off x="7115404" y="0"/>
            <a:ext cx="3576411" cy="1511935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4"/>
          <p:cNvSpPr>
            <a:spLocks noGrp="1"/>
          </p:cNvSpPr>
          <p:nvPr>
            <p:ph type="pic" idx="3"/>
          </p:nvPr>
        </p:nvSpPr>
        <p:spPr>
          <a:xfrm>
            <a:off x="0" y="0"/>
            <a:ext cx="3576566" cy="1511935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4"/>
          <p:cNvSpPr>
            <a:spLocks noGrp="1"/>
          </p:cNvSpPr>
          <p:nvPr>
            <p:ph type="pic" idx="4"/>
          </p:nvPr>
        </p:nvSpPr>
        <p:spPr>
          <a:xfrm>
            <a:off x="3557701" y="0"/>
            <a:ext cx="3576566" cy="15119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45145" y="3085200"/>
            <a:ext cx="5046932" cy="34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5167710" y="13820499"/>
            <a:ext cx="2494756" cy="1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>
            <a:spLocks noGrp="1"/>
          </p:cNvSpPr>
          <p:nvPr>
            <p:ph type="pic" idx="2"/>
          </p:nvPr>
        </p:nvSpPr>
        <p:spPr>
          <a:xfrm>
            <a:off x="5552010" y="2723833"/>
            <a:ext cx="5894527" cy="9310253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619075" y="3453731"/>
            <a:ext cx="4344326" cy="348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5167710" y="13820499"/>
            <a:ext cx="2494756" cy="1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  <a:defRPr sz="752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wo Content">
  <p:cSld name="3_Two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961633" y="5"/>
            <a:ext cx="5730183" cy="15119354"/>
          </a:xfrm>
          <a:custGeom>
            <a:avLst/>
            <a:gdLst/>
            <a:ahLst/>
            <a:cxnLst/>
            <a:rect l="l" t="t" r="r" b="b"/>
            <a:pathLst>
              <a:path w="21590" h="21600" extrusionOk="0">
                <a:moveTo>
                  <a:pt x="2260" y="0"/>
                </a:moveTo>
                <a:lnTo>
                  <a:pt x="21590" y="0"/>
                </a:lnTo>
                <a:lnTo>
                  <a:pt x="21590" y="21600"/>
                </a:lnTo>
                <a:lnTo>
                  <a:pt x="1504" y="21600"/>
                </a:lnTo>
                <a:lnTo>
                  <a:pt x="1172" y="20750"/>
                </a:lnTo>
                <a:cubicBezTo>
                  <a:pt x="473" y="18871"/>
                  <a:pt x="-10" y="17076"/>
                  <a:pt x="0" y="15660"/>
                </a:cubicBezTo>
                <a:cubicBezTo>
                  <a:pt x="31" y="11130"/>
                  <a:pt x="3535" y="9550"/>
                  <a:pt x="3525" y="5100"/>
                </a:cubicBezTo>
                <a:cubicBezTo>
                  <a:pt x="3521" y="3709"/>
                  <a:pt x="3095" y="2122"/>
                  <a:pt x="2476" y="526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wo Content">
  <p:cSld name="5_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/>
          <p:nvPr/>
        </p:nvSpPr>
        <p:spPr>
          <a:xfrm>
            <a:off x="3" y="1"/>
            <a:ext cx="10691814" cy="8642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0" y="21241"/>
                </a:lnTo>
                <a:cubicBezTo>
                  <a:pt x="20949" y="20472"/>
                  <a:pt x="20468" y="19639"/>
                  <a:pt x="19754" y="19179"/>
                </a:cubicBezTo>
                <a:cubicBezTo>
                  <a:pt x="18325" y="18258"/>
                  <a:pt x="15660" y="18529"/>
                  <a:pt x="14214" y="17391"/>
                </a:cubicBezTo>
                <a:cubicBezTo>
                  <a:pt x="12768" y="16253"/>
                  <a:pt x="12411" y="13300"/>
                  <a:pt x="11079" y="12352"/>
                </a:cubicBezTo>
                <a:cubicBezTo>
                  <a:pt x="9746" y="11404"/>
                  <a:pt x="7682" y="12867"/>
                  <a:pt x="6219" y="11702"/>
                </a:cubicBezTo>
                <a:cubicBezTo>
                  <a:pt x="4755" y="10537"/>
                  <a:pt x="3632" y="6610"/>
                  <a:pt x="2299" y="5364"/>
                </a:cubicBezTo>
                <a:cubicBezTo>
                  <a:pt x="1633" y="4740"/>
                  <a:pt x="832" y="4815"/>
                  <a:pt x="88" y="4866"/>
                </a:cubicBezTo>
                <a:lnTo>
                  <a:pt x="0" y="486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 rot="-5400000">
            <a:off x="-4288197" y="8024244"/>
            <a:ext cx="10911307" cy="160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title"/>
          </p:nvPr>
        </p:nvSpPr>
        <p:spPr>
          <a:xfrm>
            <a:off x="1885564" y="680368"/>
            <a:ext cx="6920692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Picture with Caption">
  <p:cSld name="5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>
            <a:off x="3" y="7"/>
            <a:ext cx="3171122" cy="15119354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331254" y="2839245"/>
            <a:ext cx="2508615" cy="42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300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311982" y="784310"/>
            <a:ext cx="3836802" cy="14335042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4494212" y="792768"/>
            <a:ext cx="128338" cy="560481"/>
            <a:chOff x="-1" y="0"/>
            <a:chExt cx="146344" cy="254227"/>
          </a:xfrm>
        </p:grpSpPr>
        <p:sp>
          <p:nvSpPr>
            <p:cNvPr id="68" name="Google Shape;68;p17"/>
            <p:cNvSpPr/>
            <p:nvPr/>
          </p:nvSpPr>
          <p:spPr>
            <a:xfrm>
              <a:off x="-1" y="0"/>
              <a:ext cx="126799" cy="172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361" y="0"/>
                  </a:lnTo>
                  <a:lnTo>
                    <a:pt x="0" y="15741"/>
                  </a:lnTo>
                  <a:lnTo>
                    <a:pt x="463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169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19544" y="81412"/>
              <a:ext cx="126799" cy="1728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228" y="21600"/>
                  </a:lnTo>
                  <a:lnTo>
                    <a:pt x="21600" y="5870"/>
                  </a:lnTo>
                  <a:lnTo>
                    <a:pt x="1697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C"/>
                </a:buClr>
                <a:buSzPts val="1400"/>
                <a:buFont typeface="Lato"/>
                <a:buNone/>
              </a:pPr>
              <a:endParaRPr sz="1169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43388" y="5411530"/>
            <a:ext cx="5046932" cy="34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947784" y="3465129"/>
            <a:ext cx="5046932" cy="34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231871" y="1037851"/>
            <a:ext cx="6228075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3007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Content">
  <p:cSld name="3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2"/>
            <a:ext cx="10691813" cy="15234872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313C41">
                  <a:alpha val="89803"/>
                </a:srgbClr>
              </a:gs>
              <a:gs pos="75000">
                <a:srgbClr val="DD079E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28626" tIns="28626" rIns="28626" bIns="2862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</a:pPr>
            <a:endParaRPr sz="116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5345906" y="6"/>
            <a:ext cx="5345910" cy="11782667"/>
          </a:xfrm>
          <a:prstGeom prst="rect">
            <a:avLst/>
          </a:prstGeom>
          <a:noFill/>
          <a:ln>
            <a:noFill/>
          </a:ln>
          <a:effectLst>
            <a:outerShdw blurRad="152400" dist="165100" dir="16200000" rotWithShape="0">
              <a:srgbClr val="000000">
                <a:alpha val="6666"/>
              </a:srgbClr>
            </a:outerShdw>
          </a:effectLst>
        </p:spPr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79011" y="2482752"/>
            <a:ext cx="4187883" cy="460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3007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641999" y="2658952"/>
            <a:ext cx="3227682" cy="374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-2" y="9567589"/>
            <a:ext cx="10691816" cy="5551766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9702786" y="12919833"/>
            <a:ext cx="778384" cy="12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Poppins"/>
              <a:buNone/>
              <a:defRPr sz="3758" b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 sz="1169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885564" y="680368"/>
            <a:ext cx="6920692" cy="403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600"/>
              <a:buFont typeface="Poppins"/>
              <a:buNone/>
              <a:defRPr sz="3007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34591" y="202996"/>
            <a:ext cx="9622632" cy="332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300"/>
              <a:buFont typeface="Poppins"/>
              <a:buNone/>
              <a:defRPr sz="3300" b="0" i="0" u="none" strike="noStrike" cap="none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4591" y="3527848"/>
            <a:ext cx="9622632" cy="1159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C3C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C3C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ruck driving with speed on highway">
            <a:extLst>
              <a:ext uri="{FF2B5EF4-FFF2-40B4-BE49-F238E27FC236}">
                <a16:creationId xmlns:a16="http://schemas.microsoft.com/office/drawing/2014/main" id="{B23D8F92-9C48-4756-BF13-2E4F3CC2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2" t="10343" r="12435"/>
          <a:stretch/>
        </p:blipFill>
        <p:spPr>
          <a:xfrm>
            <a:off x="0" y="0"/>
            <a:ext cx="10691813" cy="8213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8889E9-5ED5-4E4F-ABA3-FB47F70FDCF0}"/>
              </a:ext>
            </a:extLst>
          </p:cNvPr>
          <p:cNvSpPr/>
          <p:nvPr/>
        </p:nvSpPr>
        <p:spPr>
          <a:xfrm>
            <a:off x="0" y="4191792"/>
            <a:ext cx="10691814" cy="11043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/>
          </a:p>
        </p:txBody>
      </p:sp>
      <p:sp>
        <p:nvSpPr>
          <p:cNvPr id="21" name="Google Shape;164;p41">
            <a:extLst>
              <a:ext uri="{FF2B5EF4-FFF2-40B4-BE49-F238E27FC236}">
                <a16:creationId xmlns:a16="http://schemas.microsoft.com/office/drawing/2014/main" id="{9FE0389B-12DA-4D40-B18F-3D3B80B668E3}"/>
              </a:ext>
            </a:extLst>
          </p:cNvPr>
          <p:cNvSpPr txBox="1"/>
          <p:nvPr/>
        </p:nvSpPr>
        <p:spPr>
          <a:xfrm>
            <a:off x="316684" y="4301060"/>
            <a:ext cx="5824222" cy="63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r>
              <a:rPr lang="de-DE" sz="3118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Hack </a:t>
            </a:r>
            <a:r>
              <a:rPr lang="de-DE" sz="3118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3118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Truck</a:t>
            </a:r>
            <a:endParaRPr lang="de-DE" sz="2401" dirty="0"/>
          </a:p>
        </p:txBody>
      </p:sp>
      <p:sp>
        <p:nvSpPr>
          <p:cNvPr id="22" name="Google Shape;162;p41">
            <a:extLst>
              <a:ext uri="{FF2B5EF4-FFF2-40B4-BE49-F238E27FC236}">
                <a16:creationId xmlns:a16="http://schemas.microsoft.com/office/drawing/2014/main" id="{48D74F0D-9CC3-4F78-8261-EDAE15040B15}"/>
              </a:ext>
            </a:extLst>
          </p:cNvPr>
          <p:cNvSpPr txBox="1"/>
          <p:nvPr/>
        </p:nvSpPr>
        <p:spPr>
          <a:xfrm>
            <a:off x="315925" y="4868284"/>
            <a:ext cx="3422278" cy="52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noAutofit/>
          </a:bodyPr>
          <a:lstStyle/>
          <a:p>
            <a:r>
              <a:rPr lang="de-DE" sz="240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BCX Challenge 1</a:t>
            </a:r>
            <a:endParaRPr lang="de-DE" sz="1114" dirty="0"/>
          </a:p>
        </p:txBody>
      </p:sp>
      <p:sp>
        <p:nvSpPr>
          <p:cNvPr id="23" name="Google Shape;164;p41">
            <a:extLst>
              <a:ext uri="{FF2B5EF4-FFF2-40B4-BE49-F238E27FC236}">
                <a16:creationId xmlns:a16="http://schemas.microsoft.com/office/drawing/2014/main" id="{1E747CEA-B02A-4410-B51D-596CE61897C8}"/>
              </a:ext>
            </a:extLst>
          </p:cNvPr>
          <p:cNvSpPr txBox="1"/>
          <p:nvPr/>
        </p:nvSpPr>
        <p:spPr>
          <a:xfrm>
            <a:off x="333791" y="5779179"/>
            <a:ext cx="4771692" cy="137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Goal </a:t>
            </a:r>
            <a:r>
              <a:rPr lang="de-DE" sz="2004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of</a:t>
            </a: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2004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the</a:t>
            </a: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de-DE" sz="2004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challenge</a:t>
            </a: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 </a:t>
            </a:r>
          </a:p>
          <a:p>
            <a:pPr marL="143196" indent="-143196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25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Do you dream big? Do you want to hack a real truck? Let’s climb up into the cockpit and get creative!</a:t>
            </a:r>
          </a:p>
          <a:p>
            <a:pPr marL="143196" indent="-143196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25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Use the input / output devices of the truck in combination with the eCAL middleware to realize any project you can think of.</a:t>
            </a:r>
          </a:p>
        </p:txBody>
      </p:sp>
      <p:sp>
        <p:nvSpPr>
          <p:cNvPr id="36" name="Google Shape;164;p41">
            <a:extLst>
              <a:ext uri="{FF2B5EF4-FFF2-40B4-BE49-F238E27FC236}">
                <a16:creationId xmlns:a16="http://schemas.microsoft.com/office/drawing/2014/main" id="{B6BA6159-5F1A-4CA7-9157-C891B83B5988}"/>
              </a:ext>
            </a:extLst>
          </p:cNvPr>
          <p:cNvSpPr txBox="1"/>
          <p:nvPr/>
        </p:nvSpPr>
        <p:spPr>
          <a:xfrm>
            <a:off x="333790" y="7224501"/>
            <a:ext cx="4771692" cy="137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4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2004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hacks</a:t>
            </a: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143196" indent="-143196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25" dirty="0">
                <a:solidFill>
                  <a:schemeClr val="lt1"/>
                </a:solidFill>
                <a:latin typeface="Roboto"/>
                <a:ea typeface="Roboto"/>
              </a:rPr>
              <a:t>Detect passengers with the truck's cameras and indicate it on the roof-mounted LED bar</a:t>
            </a:r>
          </a:p>
          <a:p>
            <a:pPr marL="143196" indent="-143196">
              <a:buClr>
                <a:schemeClr val="bg1"/>
              </a:buClr>
              <a:buFont typeface="Roboto" panose="02000000000000000000" pitchFamily="2" charset="0"/>
              <a:buChar char="›"/>
            </a:pPr>
            <a:r>
              <a:rPr lang="en-US" sz="1225" dirty="0">
                <a:solidFill>
                  <a:schemeClr val="lt1"/>
                </a:solidFill>
                <a:latin typeface="Roboto"/>
                <a:ea typeface="Roboto"/>
              </a:rPr>
              <a:t>Emulate a gamepad based on the truck's steering wheel and control your favorite racing game</a:t>
            </a:r>
          </a:p>
        </p:txBody>
      </p:sp>
      <p:sp>
        <p:nvSpPr>
          <p:cNvPr id="50" name="Google Shape;200;p44">
            <a:extLst>
              <a:ext uri="{FF2B5EF4-FFF2-40B4-BE49-F238E27FC236}">
                <a16:creationId xmlns:a16="http://schemas.microsoft.com/office/drawing/2014/main" id="{B78062F0-7FC8-4B64-965C-34E0EC56C8E1}"/>
              </a:ext>
            </a:extLst>
          </p:cNvPr>
          <p:cNvSpPr/>
          <p:nvPr/>
        </p:nvSpPr>
        <p:spPr>
          <a:xfrm>
            <a:off x="5604509" y="9513109"/>
            <a:ext cx="4747381" cy="2290504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76358" tIns="76358" rIns="76358" bIns="76358" anchor="ctr" anchorCtr="0">
            <a:noAutofit/>
          </a:bodyPr>
          <a:lstStyle/>
          <a:p>
            <a:endParaRPr sz="2401" dirty="0"/>
          </a:p>
        </p:txBody>
      </p:sp>
      <p:sp>
        <p:nvSpPr>
          <p:cNvPr id="51" name="Google Shape;200;p44">
            <a:extLst>
              <a:ext uri="{FF2B5EF4-FFF2-40B4-BE49-F238E27FC236}">
                <a16:creationId xmlns:a16="http://schemas.microsoft.com/office/drawing/2014/main" id="{0EABECC0-0A8F-4DD8-A9D3-0CBAC620C530}"/>
              </a:ext>
            </a:extLst>
          </p:cNvPr>
          <p:cNvSpPr/>
          <p:nvPr/>
        </p:nvSpPr>
        <p:spPr>
          <a:xfrm>
            <a:off x="356134" y="9513109"/>
            <a:ext cx="4747382" cy="2290504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76358" tIns="76358" rIns="76358" bIns="76358" anchor="ctr" anchorCtr="0">
            <a:noAutofit/>
          </a:bodyPr>
          <a:lstStyle/>
          <a:p>
            <a:endParaRPr sz="2401"/>
          </a:p>
        </p:txBody>
      </p:sp>
      <p:sp>
        <p:nvSpPr>
          <p:cNvPr id="52" name="Google Shape;200;p44">
            <a:extLst>
              <a:ext uri="{FF2B5EF4-FFF2-40B4-BE49-F238E27FC236}">
                <a16:creationId xmlns:a16="http://schemas.microsoft.com/office/drawing/2014/main" id="{F2B44D58-ADA5-4FD1-98A5-6DE9055F9581}"/>
              </a:ext>
            </a:extLst>
          </p:cNvPr>
          <p:cNvSpPr/>
          <p:nvPr/>
        </p:nvSpPr>
        <p:spPr>
          <a:xfrm>
            <a:off x="5604509" y="6365462"/>
            <a:ext cx="4747381" cy="2299323"/>
          </a:xfrm>
          <a:prstGeom prst="rect">
            <a:avLst/>
          </a:prstGeom>
          <a:solidFill>
            <a:srgbClr val="1F1F1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76358" tIns="76358" rIns="76358" bIns="76358" anchor="ctr" anchorCtr="0">
            <a:noAutofit/>
          </a:bodyPr>
          <a:lstStyle/>
          <a:p>
            <a:endParaRPr lang="en-US" sz="1336" dirty="0"/>
          </a:p>
        </p:txBody>
      </p:sp>
      <p:pic>
        <p:nvPicPr>
          <p:cNvPr id="25" name="Google Shape;165;p41">
            <a:extLst>
              <a:ext uri="{FF2B5EF4-FFF2-40B4-BE49-F238E27FC236}">
                <a16:creationId xmlns:a16="http://schemas.microsoft.com/office/drawing/2014/main" id="{B53B219E-927C-47F8-A9BA-664B913561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633" y="4388196"/>
            <a:ext cx="1917301" cy="86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fik 11">
            <a:extLst>
              <a:ext uri="{FF2B5EF4-FFF2-40B4-BE49-F238E27FC236}">
                <a16:creationId xmlns:a16="http://schemas.microsoft.com/office/drawing/2014/main" id="{8537B4A6-D991-4693-BD5E-CEB234F1F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957" b="-10194"/>
          <a:stretch/>
        </p:blipFill>
        <p:spPr>
          <a:xfrm>
            <a:off x="7733561" y="4588699"/>
            <a:ext cx="1056672" cy="367412"/>
          </a:xfrm>
          <a:prstGeom prst="rect">
            <a:avLst/>
          </a:prstGeom>
        </p:spPr>
      </p:pic>
      <p:pic>
        <p:nvPicPr>
          <p:cNvPr id="64" name="Grafik 3">
            <a:extLst>
              <a:ext uri="{FF2B5EF4-FFF2-40B4-BE49-F238E27FC236}">
                <a16:creationId xmlns:a16="http://schemas.microsoft.com/office/drawing/2014/main" id="{52D4A496-F6B7-462C-9026-680A8A6AF0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3997" y="12266221"/>
            <a:ext cx="11339805" cy="1476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4D2697-2005-427C-A8CC-ED6DA901A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747" y="4432720"/>
            <a:ext cx="1318770" cy="13187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50C34BE-72B1-4DF8-8A44-A1B0FFFC4AD6}"/>
              </a:ext>
            </a:extLst>
          </p:cNvPr>
          <p:cNvSpPr txBox="1"/>
          <p:nvPr/>
        </p:nvSpPr>
        <p:spPr>
          <a:xfrm>
            <a:off x="7952388" y="48341"/>
            <a:ext cx="4811268" cy="57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18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{hackathon}</a:t>
            </a:r>
          </a:p>
        </p:txBody>
      </p: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CB7804D1-5279-472C-962A-FC4976D00D10}"/>
              </a:ext>
            </a:extLst>
          </p:cNvPr>
          <p:cNvGrpSpPr/>
          <p:nvPr/>
        </p:nvGrpSpPr>
        <p:grpSpPr>
          <a:xfrm>
            <a:off x="5394333" y="6468324"/>
            <a:ext cx="5714308" cy="2093602"/>
            <a:chOff x="4844087" y="5513139"/>
            <a:chExt cx="5131423" cy="1880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916068-FB72-4020-817C-C5A802E30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41" t="4338" r="3531" b="5981"/>
            <a:stretch/>
          </p:blipFill>
          <p:spPr>
            <a:xfrm>
              <a:off x="6047421" y="5513139"/>
              <a:ext cx="1895475" cy="188004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E9534E8-A754-4DB2-88D3-5B4E0DC3D0A9}"/>
                </a:ext>
              </a:extLst>
            </p:cNvPr>
            <p:cNvSpPr txBox="1"/>
            <p:nvPr/>
          </p:nvSpPr>
          <p:spPr>
            <a:xfrm>
              <a:off x="8027648" y="6072688"/>
              <a:ext cx="1947862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336" dirty="0">
                  <a:solidFill>
                    <a:schemeClr val="bg1"/>
                  </a:solidFill>
                </a:rPr>
                <a:t>Steering </a:t>
              </a:r>
              <a:r>
                <a:rPr lang="de-DE" sz="1336" dirty="0" err="1">
                  <a:solidFill>
                    <a:schemeClr val="bg1"/>
                  </a:solidFill>
                </a:rPr>
                <a:t>wheel</a:t>
              </a:r>
              <a:endParaRPr lang="de-DE" sz="1336" dirty="0">
                <a:solidFill>
                  <a:schemeClr val="bg1"/>
                </a:solidFill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9C8414BD-43D2-4727-9322-ADAAF962C4BC}"/>
                </a:ext>
              </a:extLst>
            </p:cNvPr>
            <p:cNvSpPr txBox="1"/>
            <p:nvPr/>
          </p:nvSpPr>
          <p:spPr>
            <a:xfrm>
              <a:off x="8027648" y="6527376"/>
              <a:ext cx="1947862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336" dirty="0">
                  <a:solidFill>
                    <a:schemeClr val="bg1"/>
                  </a:solidFill>
                </a:rPr>
                <a:t>Brake pedal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943DC5E-E275-4FF6-99D5-467A97359BD7}"/>
                </a:ext>
              </a:extLst>
            </p:cNvPr>
            <p:cNvSpPr txBox="1"/>
            <p:nvPr/>
          </p:nvSpPr>
          <p:spPr>
            <a:xfrm>
              <a:off x="8027648" y="5613905"/>
              <a:ext cx="1947862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336" dirty="0" err="1">
                  <a:solidFill>
                    <a:schemeClr val="bg1"/>
                  </a:solidFill>
                </a:rPr>
                <a:t>Cameras</a:t>
              </a:r>
              <a:endParaRPr lang="de-DE" sz="1336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D0E8285-6A98-4F68-B623-749C73073B20}"/>
                </a:ext>
              </a:extLst>
            </p:cNvPr>
            <p:cNvSpPr txBox="1"/>
            <p:nvPr/>
          </p:nvSpPr>
          <p:spPr>
            <a:xfrm>
              <a:off x="8027648" y="6851755"/>
              <a:ext cx="1212512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336" dirty="0">
                  <a:solidFill>
                    <a:schemeClr val="bg1"/>
                  </a:solidFill>
                </a:rPr>
                <a:t>Blinkers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92C63ED-C256-46E6-8651-BA7DBF50A034}"/>
                </a:ext>
              </a:extLst>
            </p:cNvPr>
            <p:cNvSpPr txBox="1"/>
            <p:nvPr/>
          </p:nvSpPr>
          <p:spPr>
            <a:xfrm>
              <a:off x="4844087" y="5603977"/>
              <a:ext cx="1146784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336" dirty="0">
                  <a:solidFill>
                    <a:schemeClr val="bg1"/>
                  </a:solidFill>
                </a:rPr>
                <a:t>LED bar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8A75F8D1-32B7-4E0D-B876-616572B50373}"/>
                </a:ext>
              </a:extLst>
            </p:cNvPr>
            <p:cNvSpPr txBox="1"/>
            <p:nvPr/>
          </p:nvSpPr>
          <p:spPr>
            <a:xfrm>
              <a:off x="4844087" y="6342921"/>
              <a:ext cx="1146784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336" dirty="0">
                  <a:solidFill>
                    <a:schemeClr val="bg1"/>
                  </a:solidFill>
                </a:rPr>
                <a:t>Buttons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30CEE2C7-5991-4B2F-A592-AF49126EBB9C}"/>
                </a:ext>
              </a:extLst>
            </p:cNvPr>
            <p:cNvSpPr txBox="1"/>
            <p:nvPr/>
          </p:nvSpPr>
          <p:spPr>
            <a:xfrm>
              <a:off x="4977033" y="5852636"/>
              <a:ext cx="1013438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336" dirty="0">
                  <a:solidFill>
                    <a:schemeClr val="bg1"/>
                  </a:solidFill>
                </a:rPr>
                <a:t>LiDAR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7C8E3A5-81D1-4CAD-8497-69483BE397ED}"/>
                </a:ext>
              </a:extLst>
            </p:cNvPr>
            <p:cNvSpPr txBox="1"/>
            <p:nvPr/>
          </p:nvSpPr>
          <p:spPr>
            <a:xfrm>
              <a:off x="4977033" y="6793683"/>
              <a:ext cx="1013438" cy="26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336" dirty="0">
                  <a:solidFill>
                    <a:schemeClr val="bg1"/>
                  </a:solidFill>
                </a:rPr>
                <a:t>Radar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22323469-7EC4-45F7-B556-D131050DB3F4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5990871" y="5737734"/>
              <a:ext cx="451998" cy="4743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C32B938F-58AD-494C-A4D5-EC3F043D4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871" y="5763058"/>
              <a:ext cx="675835" cy="241165"/>
            </a:xfrm>
            <a:prstGeom prst="bentConnector3">
              <a:avLst>
                <a:gd name="adj1" fmla="val 100033"/>
              </a:avLst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EBA97CCE-16C2-4418-975A-19AF0C65559C}"/>
                </a:ext>
              </a:extLst>
            </p:cNvPr>
            <p:cNvCxnSpPr>
              <a:cxnSpLocks/>
            </p:cNvCxnSpPr>
            <p:nvPr/>
          </p:nvCxnSpPr>
          <p:spPr>
            <a:xfrm>
              <a:off x="5990471" y="6933102"/>
              <a:ext cx="58866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A0E7B1E0-17A7-491A-BB0F-800B35BE77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1421" y="6491515"/>
              <a:ext cx="58866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A6B9DCE3-7E12-44B6-9C7A-EB0D819626A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7164388" y="6985512"/>
              <a:ext cx="863260" cy="4743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06C32C02-FBEB-47A8-B04E-795242D9C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213" y="6664780"/>
              <a:ext cx="1120435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EB20BD4F-B554-4E30-A625-D3A501249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4850" y="6208942"/>
              <a:ext cx="972798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B6E041A8-02FB-4893-B91C-9480988484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5350" y="5762952"/>
              <a:ext cx="782298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322A9E7B-245D-4C59-9256-121F33055CDE}"/>
              </a:ext>
            </a:extLst>
          </p:cNvPr>
          <p:cNvGrpSpPr/>
          <p:nvPr/>
        </p:nvGrpSpPr>
        <p:grpSpPr>
          <a:xfrm>
            <a:off x="652629" y="9567524"/>
            <a:ext cx="4173412" cy="1998204"/>
            <a:chOff x="657717" y="8054393"/>
            <a:chExt cx="3747705" cy="1794378"/>
          </a:xfrm>
        </p:grpSpPr>
        <p:pic>
          <p:nvPicPr>
            <p:cNvPr id="81" name="Grafik 80" descr="LKW mit einfarbiger Füllung">
              <a:extLst>
                <a:ext uri="{FF2B5EF4-FFF2-40B4-BE49-F238E27FC236}">
                  <a16:creationId xmlns:a16="http://schemas.microsoft.com/office/drawing/2014/main" id="{D74A2677-E9EA-4501-8C71-9FCA0748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7717" y="8934371"/>
              <a:ext cx="914400" cy="914400"/>
            </a:xfrm>
            <a:prstGeom prst="rect">
              <a:avLst/>
            </a:prstGeom>
          </p:spPr>
        </p:pic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DC2C943D-D17A-46C4-A859-41E1291C5293}"/>
                </a:ext>
              </a:extLst>
            </p:cNvPr>
            <p:cNvCxnSpPr>
              <a:cxnSpLocks/>
              <a:stCxn id="81" idx="3"/>
              <a:endCxn id="83" idx="1"/>
            </p:cNvCxnSpPr>
            <p:nvPr/>
          </p:nvCxnSpPr>
          <p:spPr>
            <a:xfrm flipV="1">
              <a:off x="1572117" y="9390450"/>
              <a:ext cx="1918905" cy="1121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afik 82" descr="Laptop mit einfarbiger Füllung">
              <a:extLst>
                <a:ext uri="{FF2B5EF4-FFF2-40B4-BE49-F238E27FC236}">
                  <a16:creationId xmlns:a16="http://schemas.microsoft.com/office/drawing/2014/main" id="{9D87B891-F8E2-40DC-BF47-2150B854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1022" y="8933250"/>
              <a:ext cx="914400" cy="914400"/>
            </a:xfrm>
            <a:prstGeom prst="rect">
              <a:avLst/>
            </a:prstGeom>
          </p:spPr>
        </p:pic>
        <p:pic>
          <p:nvPicPr>
            <p:cNvPr id="87" name="Grafik 86" descr="Gruppenbrainstorming mit einfarbiger Füllung">
              <a:extLst>
                <a:ext uri="{FF2B5EF4-FFF2-40B4-BE49-F238E27FC236}">
                  <a16:creationId xmlns:a16="http://schemas.microsoft.com/office/drawing/2014/main" id="{C6BD283C-9A66-4EF6-9FA2-6282402A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4" y="8398209"/>
              <a:ext cx="689083" cy="689083"/>
            </a:xfrm>
            <a:prstGeom prst="rect">
              <a:avLst/>
            </a:prstGeom>
          </p:spPr>
        </p:pic>
        <p:pic>
          <p:nvPicPr>
            <p:cNvPr id="116" name="Grafik 115" descr="Cloud Silhouette">
              <a:extLst>
                <a:ext uri="{FF2B5EF4-FFF2-40B4-BE49-F238E27FC236}">
                  <a16:creationId xmlns:a16="http://schemas.microsoft.com/office/drawing/2014/main" id="{29B300D7-8BB7-48D2-91F8-DE792F82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4433" y="8054393"/>
              <a:ext cx="1579110" cy="1579110"/>
            </a:xfrm>
            <a:prstGeom prst="rect">
              <a:avLst/>
            </a:prstGeom>
          </p:spPr>
        </p:pic>
        <p:pic>
          <p:nvPicPr>
            <p:cNvPr id="250" name="Grafik 249">
              <a:extLst>
                <a:ext uri="{FF2B5EF4-FFF2-40B4-BE49-F238E27FC236}">
                  <a16:creationId xmlns:a16="http://schemas.microsoft.com/office/drawing/2014/main" id="{23E6897A-D7FB-46CA-AB45-8956C5FB9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1791" y="8859453"/>
              <a:ext cx="942544" cy="200353"/>
            </a:xfrm>
            <a:prstGeom prst="rect">
              <a:avLst/>
            </a:prstGeom>
          </p:spPr>
        </p:pic>
      </p:grpSp>
      <p:pic>
        <p:nvPicPr>
          <p:cNvPr id="163" name="Grafik 162">
            <a:extLst>
              <a:ext uri="{FF2B5EF4-FFF2-40B4-BE49-F238E27FC236}">
                <a16:creationId xmlns:a16="http://schemas.microsoft.com/office/drawing/2014/main" id="{4C9C0A85-BB41-4855-BBF8-6CBD97FA28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0164" y="9860061"/>
            <a:ext cx="4196071" cy="1596601"/>
          </a:xfrm>
          <a:prstGeom prst="rect">
            <a:avLst/>
          </a:prstGeom>
        </p:spPr>
      </p:pic>
      <p:sp>
        <p:nvSpPr>
          <p:cNvPr id="256" name="Google Shape;164;p41">
            <a:extLst>
              <a:ext uri="{FF2B5EF4-FFF2-40B4-BE49-F238E27FC236}">
                <a16:creationId xmlns:a16="http://schemas.microsoft.com/office/drawing/2014/main" id="{62D2DFA3-3D6B-4D56-89F9-341187AC531B}"/>
              </a:ext>
            </a:extLst>
          </p:cNvPr>
          <p:cNvSpPr txBox="1"/>
          <p:nvPr/>
        </p:nvSpPr>
        <p:spPr>
          <a:xfrm>
            <a:off x="5586331" y="5771977"/>
            <a:ext cx="4956028" cy="61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Data source &amp; </a:t>
            </a:r>
            <a:r>
              <a:rPr lang="de-DE" sz="2004" b="1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actuators</a:t>
            </a:r>
            <a:r>
              <a:rPr lang="de-DE" sz="2004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</a:t>
            </a:r>
            <a:endParaRPr lang="en-US" sz="1225" dirty="0">
              <a:solidFill>
                <a:schemeClr val="lt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57" name="Google Shape;164;p41">
            <a:extLst>
              <a:ext uri="{FF2B5EF4-FFF2-40B4-BE49-F238E27FC236}">
                <a16:creationId xmlns:a16="http://schemas.microsoft.com/office/drawing/2014/main" id="{B514A264-E32D-4BA9-91EE-F2B41CEA40DA}"/>
              </a:ext>
            </a:extLst>
          </p:cNvPr>
          <p:cNvSpPr txBox="1"/>
          <p:nvPr/>
        </p:nvSpPr>
        <p:spPr>
          <a:xfrm>
            <a:off x="345945" y="8905439"/>
            <a:ext cx="4747382" cy="61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4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2004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114" dirty="0"/>
          </a:p>
        </p:txBody>
      </p:sp>
      <p:sp>
        <p:nvSpPr>
          <p:cNvPr id="258" name="Google Shape;164;p41">
            <a:extLst>
              <a:ext uri="{FF2B5EF4-FFF2-40B4-BE49-F238E27FC236}">
                <a16:creationId xmlns:a16="http://schemas.microsoft.com/office/drawing/2014/main" id="{224AFEDB-ECA2-4986-ABB5-6D348DFF0012}"/>
              </a:ext>
            </a:extLst>
          </p:cNvPr>
          <p:cNvSpPr txBox="1"/>
          <p:nvPr/>
        </p:nvSpPr>
        <p:spPr>
          <a:xfrm>
            <a:off x="5586330" y="8897190"/>
            <a:ext cx="4747382" cy="61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58" tIns="76358" rIns="76358" bIns="7635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Projects </a:t>
            </a:r>
            <a:r>
              <a:rPr lang="de-DE" sz="2004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involved</a:t>
            </a:r>
            <a:r>
              <a:rPr lang="de-DE" sz="2004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114" dirty="0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241A3BD4-4479-48D8-A2D1-1897C2615ED0}"/>
              </a:ext>
            </a:extLst>
          </p:cNvPr>
          <p:cNvSpPr/>
          <p:nvPr/>
        </p:nvSpPr>
        <p:spPr>
          <a:xfrm>
            <a:off x="356134" y="5423559"/>
            <a:ext cx="2190750" cy="202269"/>
          </a:xfrm>
          <a:custGeom>
            <a:avLst/>
            <a:gdLst>
              <a:gd name="connsiteX0" fmla="*/ 158765 w 1968281"/>
              <a:gd name="connsiteY0" fmla="*/ 145082 h 153135"/>
              <a:gd name="connsiteX1" fmla="*/ 58753 w 1968281"/>
              <a:gd name="connsiteY1" fmla="*/ 142700 h 153135"/>
              <a:gd name="connsiteX2" fmla="*/ 951721 w 1968281"/>
              <a:gd name="connsiteY2" fmla="*/ 42688 h 153135"/>
              <a:gd name="connsiteX3" fmla="*/ 1958990 w 1968281"/>
              <a:gd name="connsiteY3" fmla="*/ 6969 h 153135"/>
              <a:gd name="connsiteX4" fmla="*/ 1416065 w 1968281"/>
              <a:gd name="connsiteY4" fmla="*/ 2207 h 153135"/>
              <a:gd name="connsiteX5" fmla="*/ 792178 w 1968281"/>
              <a:gd name="connsiteY5" fmla="*/ 33163 h 153135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92178 w 1975212"/>
              <a:gd name="connsiteY5" fmla="*/ 50668 h 170640"/>
              <a:gd name="connsiteX0" fmla="*/ 158765 w 1975212"/>
              <a:gd name="connsiteY0" fmla="*/ 162587 h 170640"/>
              <a:gd name="connsiteX1" fmla="*/ 58753 w 1975212"/>
              <a:gd name="connsiteY1" fmla="*/ 160205 h 170640"/>
              <a:gd name="connsiteX2" fmla="*/ 951721 w 1975212"/>
              <a:gd name="connsiteY2" fmla="*/ 60193 h 170640"/>
              <a:gd name="connsiteX3" fmla="*/ 1958990 w 1975212"/>
              <a:gd name="connsiteY3" fmla="*/ 24474 h 170640"/>
              <a:gd name="connsiteX4" fmla="*/ 1518458 w 1975212"/>
              <a:gd name="connsiteY4" fmla="*/ 662 h 170640"/>
              <a:gd name="connsiteX5" fmla="*/ 773128 w 1975212"/>
              <a:gd name="connsiteY5" fmla="*/ 64955 h 170640"/>
              <a:gd name="connsiteX0" fmla="*/ 158765 w 1975212"/>
              <a:gd name="connsiteY0" fmla="*/ 191162 h 192934"/>
              <a:gd name="connsiteX1" fmla="*/ 58753 w 1975212"/>
              <a:gd name="connsiteY1" fmla="*/ 160205 h 192934"/>
              <a:gd name="connsiteX2" fmla="*/ 951721 w 1975212"/>
              <a:gd name="connsiteY2" fmla="*/ 60193 h 192934"/>
              <a:gd name="connsiteX3" fmla="*/ 1958990 w 1975212"/>
              <a:gd name="connsiteY3" fmla="*/ 24474 h 192934"/>
              <a:gd name="connsiteX4" fmla="*/ 1518458 w 1975212"/>
              <a:gd name="connsiteY4" fmla="*/ 662 h 192934"/>
              <a:gd name="connsiteX5" fmla="*/ 773128 w 1975212"/>
              <a:gd name="connsiteY5" fmla="*/ 64955 h 192934"/>
              <a:gd name="connsiteX0" fmla="*/ 150837 w 1967284"/>
              <a:gd name="connsiteY0" fmla="*/ 191162 h 191162"/>
              <a:gd name="connsiteX1" fmla="*/ 50825 w 1967284"/>
              <a:gd name="connsiteY1" fmla="*/ 160205 h 191162"/>
              <a:gd name="connsiteX2" fmla="*/ 943793 w 1967284"/>
              <a:gd name="connsiteY2" fmla="*/ 60193 h 191162"/>
              <a:gd name="connsiteX3" fmla="*/ 1951062 w 1967284"/>
              <a:gd name="connsiteY3" fmla="*/ 24474 h 191162"/>
              <a:gd name="connsiteX4" fmla="*/ 1510530 w 1967284"/>
              <a:gd name="connsiteY4" fmla="*/ 662 h 191162"/>
              <a:gd name="connsiteX5" fmla="*/ 765200 w 1967284"/>
              <a:gd name="connsiteY5" fmla="*/ 64955 h 191162"/>
              <a:gd name="connsiteX0" fmla="*/ 150837 w 1967284"/>
              <a:gd name="connsiteY0" fmla="*/ 181637 h 181637"/>
              <a:gd name="connsiteX1" fmla="*/ 50825 w 1967284"/>
              <a:gd name="connsiteY1" fmla="*/ 160205 h 181637"/>
              <a:gd name="connsiteX2" fmla="*/ 943793 w 1967284"/>
              <a:gd name="connsiteY2" fmla="*/ 60193 h 181637"/>
              <a:gd name="connsiteX3" fmla="*/ 1951062 w 1967284"/>
              <a:gd name="connsiteY3" fmla="*/ 24474 h 181637"/>
              <a:gd name="connsiteX4" fmla="*/ 1510530 w 1967284"/>
              <a:gd name="connsiteY4" fmla="*/ 662 h 181637"/>
              <a:gd name="connsiteX5" fmla="*/ 765200 w 1967284"/>
              <a:gd name="connsiteY5" fmla="*/ 64955 h 18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7284" h="181637">
                <a:moveTo>
                  <a:pt x="150837" y="181637"/>
                </a:moveTo>
                <a:cubicBezTo>
                  <a:pt x="77613" y="158023"/>
                  <a:pt x="-81334" y="180446"/>
                  <a:pt x="50825" y="160205"/>
                </a:cubicBezTo>
                <a:cubicBezTo>
                  <a:pt x="182984" y="139964"/>
                  <a:pt x="627087" y="82815"/>
                  <a:pt x="943793" y="60193"/>
                </a:cubicBezTo>
                <a:cubicBezTo>
                  <a:pt x="1260499" y="37571"/>
                  <a:pt x="1856606" y="34396"/>
                  <a:pt x="1951062" y="24474"/>
                </a:cubicBezTo>
                <a:cubicBezTo>
                  <a:pt x="2045518" y="14552"/>
                  <a:pt x="1704999" y="-3704"/>
                  <a:pt x="1510530" y="662"/>
                </a:cubicBezTo>
                <a:cubicBezTo>
                  <a:pt x="1316061" y="5028"/>
                  <a:pt x="979909" y="25466"/>
                  <a:pt x="765200" y="64955"/>
                </a:cubicBezTo>
              </a:path>
            </a:pathLst>
          </a:custGeom>
          <a:noFill/>
          <a:ln w="1047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1"/>
          </a:p>
        </p:txBody>
      </p:sp>
    </p:spTree>
    <p:extLst>
      <p:ext uri="{BB962C8B-B14F-4D97-AF65-F5344CB8AC3E}">
        <p14:creationId xmlns:p14="http://schemas.microsoft.com/office/powerpoint/2010/main" val="355820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C3C3C"/>
      </a:dk1>
      <a:lt1>
        <a:srgbClr val="FFFFFF"/>
      </a:lt1>
      <a:dk2>
        <a:srgbClr val="A7A7A7"/>
      </a:dk2>
      <a:lt2>
        <a:srgbClr val="535353"/>
      </a:lt2>
      <a:accent1>
        <a:srgbClr val="5A3793"/>
      </a:accent1>
      <a:accent2>
        <a:srgbClr val="EC4E75"/>
      </a:accent2>
      <a:accent3>
        <a:srgbClr val="321F52"/>
      </a:accent3>
      <a:accent4>
        <a:srgbClr val="842C42"/>
      </a:accent4>
      <a:accent5>
        <a:srgbClr val="27183F"/>
      </a:accent5>
      <a:accent6>
        <a:srgbClr val="65223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910e2a-c774-4655-b23a-f8223c3ffefe">
      <UserInfo>
        <DisplayName>Klein Marita (BEG/EDX-CL DAN)</DisplayName>
        <AccountId>198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F7A6848124234CBE7151389C27AA1C" ma:contentTypeVersion="4" ma:contentTypeDescription="Create a new document." ma:contentTypeScope="" ma:versionID="46f19462fb6ebc9d8330b73abf8a70ce">
  <xsd:schema xmlns:xsd="http://www.w3.org/2001/XMLSchema" xmlns:xs="http://www.w3.org/2001/XMLSchema" xmlns:p="http://schemas.microsoft.com/office/2006/metadata/properties" xmlns:ns2="2d87f3e7-175c-4919-9b01-d829ba5b517d" xmlns:ns3="50910e2a-c774-4655-b23a-f8223c3ffefe" targetNamespace="http://schemas.microsoft.com/office/2006/metadata/properties" ma:root="true" ma:fieldsID="a69550fe814a54b5783c5fbc91fa7d2f" ns2:_="" ns3:_="">
    <xsd:import namespace="2d87f3e7-175c-4919-9b01-d829ba5b517d"/>
    <xsd:import namespace="50910e2a-c774-4655-b23a-f8223c3ffe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7f3e7-175c-4919-9b01-d829ba5b5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10e2a-c774-4655-b23a-f8223c3ffe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685CE9-FB75-44D0-B798-02F03CDA477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0910e2a-c774-4655-b23a-f8223c3ffefe"/>
    <ds:schemaRef ds:uri="http://purl.org/dc/terms/"/>
    <ds:schemaRef ds:uri="http://schemas.openxmlformats.org/package/2006/metadata/core-properties"/>
    <ds:schemaRef ds:uri="2d87f3e7-175c-4919-9b01-d829ba5b517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E5DF16-1E93-4269-95B7-7E6F86DE6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73DE68-0F76-4507-98B8-88ACF72E92D8}">
  <ds:schemaRefs>
    <ds:schemaRef ds:uri="2d87f3e7-175c-4919-9b01-d829ba5b517d"/>
    <ds:schemaRef ds:uri="50910e2a-c774-4655-b23a-f8223c3ffe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Benutzerdefiniert</PresentationFormat>
  <Paragraphs>20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Roboto</vt:lpstr>
      <vt:lpstr>Poppins</vt:lpstr>
      <vt:lpstr>Arial</vt:lpstr>
      <vt:lpstr>Courier New</vt:lpstr>
      <vt:lpstr>Lato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Reimold, Florian</dc:creator>
  <cp:lastModifiedBy>Reimold, Florian</cp:lastModifiedBy>
  <cp:revision>19</cp:revision>
  <dcterms:modified xsi:type="dcterms:W3CDTF">2022-11-01T09:56:43Z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0x01010050F7A6848124234CBE7151389C27AA1C</vt:lpwstr>
  </property>
</Properties>
</file>